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91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9" d="100"/>
          <a:sy n="59" d="100"/>
        </p:scale>
        <p:origin x="-199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Title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 anchor="b" anchorCtr="0"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463626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4708574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l 13"/>
          <p:cNvSpPr/>
          <p:nvPr/>
        </p:nvSpPr>
        <p:spPr>
          <a:xfrm>
            <a:off x="4540348" y="3526302"/>
            <a:ext cx="45720" cy="45720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76629CB-7937-4506-A327-ACF88B95BB03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>
            <a:lvl1pPr algn="ctr">
              <a:defRPr/>
            </a:lvl1pPr>
          </a:lstStyle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6629CB-7937-4506-A327-ACF88B95BB03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 anchor="t"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7" name="Straight Connector 6"/>
          <p:cNvCxnSpPr/>
          <p:nvPr/>
        </p:nvCxnSpPr>
        <p:spPr>
          <a:xfrm>
            <a:off x="685800" y="4916992"/>
            <a:ext cx="7924800" cy="4301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2" name="Content Placeholder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4" name="Content Placeholder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cxnSp>
        <p:nvCxnSpPr>
          <p:cNvPr id="10" name="Straight Connector 9"/>
          <p:cNvCxnSpPr/>
          <p:nvPr/>
        </p:nvCxnSpPr>
        <p:spPr>
          <a:xfrm>
            <a:off x="562945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>
            <a:off x="4754880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Content Placeholder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 tIns="45720" bIns="45720"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1" name="Title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r>
              <a:rPr kumimoji="0" lang="en-US" smtClean="0"/>
              <a:t>Drag picture to placeholder or click icon to add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 Placeholder 8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5791200" y="6203667"/>
            <a:ext cx="2590800" cy="384048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DA9CD1F0-F45E-BA4D-B2AA-B5390DED1798}" type="datetimeFigureOut">
              <a:rPr lang="en-US" smtClean="0"/>
              <a:t>9/10/12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2133600" y="6203667"/>
            <a:ext cx="358140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410575" y="6181531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fld id="{B36CECEC-6230-1A4E-A377-9A50933872D0}" type="slidenum">
              <a:rPr lang="en-US" smtClean="0"/>
              <a:t>‹#›</a:t>
            </a:fld>
            <a:endParaRPr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919" r:id="rId1"/>
    <p:sldLayoutId id="2147483920" r:id="rId2"/>
    <p:sldLayoutId id="2147483921" r:id="rId3"/>
    <p:sldLayoutId id="2147483922" r:id="rId4"/>
    <p:sldLayoutId id="2147483923" r:id="rId5"/>
    <p:sldLayoutId id="2147483924" r:id="rId6"/>
    <p:sldLayoutId id="2147483925" r:id="rId7"/>
    <p:sldLayoutId id="2147483926" r:id="rId8"/>
    <p:sldLayoutId id="2147483927" r:id="rId9"/>
    <p:sldLayoutId id="2147483928" r:id="rId10"/>
    <p:sldLayoutId id="2147483929" r:id="rId11"/>
  </p:sldLayoutIdLst>
  <p:txStyles>
    <p:titleStyle>
      <a:lvl1pPr algn="l" rtl="0" eaLnBrk="1" latinLnBrk="0" hangingPunct="1">
        <a:spcBef>
          <a:spcPct val="0"/>
        </a:spcBef>
        <a:buNone/>
        <a:defRPr kumimoji="0" lang="en-US" sz="4200" b="0" kern="1200" spc="-100" baseline="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2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/>
        <a:buChar char="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5840" indent="-228600" algn="l" rtl="0" eaLnBrk="1" latinLnBrk="0" hangingPunct="1">
        <a:spcBef>
          <a:spcPts val="300"/>
        </a:spcBef>
        <a:buClr>
          <a:schemeClr val="accent2">
            <a:shade val="50000"/>
          </a:schemeClr>
        </a:buClr>
        <a:buSzPct val="85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45839" y="688760"/>
            <a:ext cx="779312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¿</a:t>
            </a:r>
            <a:r>
              <a:rPr lang="en-US" sz="2800" dirty="0" err="1" smtClean="0"/>
              <a:t>Qu</a:t>
            </a:r>
            <a:r>
              <a:rPr lang="en-US" sz="2800" dirty="0" err="1" smtClean="0"/>
              <a:t>é</a:t>
            </a:r>
            <a:r>
              <a:rPr lang="en-US" sz="2800" dirty="0" smtClean="0"/>
              <a:t> </a:t>
            </a:r>
            <a:r>
              <a:rPr lang="en-US" sz="2800" dirty="0" err="1" smtClean="0"/>
              <a:t>paso</a:t>
            </a:r>
            <a:r>
              <a:rPr lang="en-US" sz="2800" dirty="0" smtClean="0"/>
              <a:t>?  (El </a:t>
            </a:r>
            <a:r>
              <a:rPr lang="en-US" sz="2800" dirty="0" err="1" smtClean="0"/>
              <a:t>problema</a:t>
            </a:r>
            <a:r>
              <a:rPr lang="en-US" sz="2800" dirty="0" smtClean="0"/>
              <a:t> con </a:t>
            </a:r>
            <a:r>
              <a:rPr lang="en-US" sz="2800" dirty="0" err="1" smtClean="0"/>
              <a:t>cognados</a:t>
            </a:r>
            <a:r>
              <a:rPr lang="en-US" sz="2800" dirty="0" smtClean="0"/>
              <a:t> </a:t>
            </a:r>
            <a:r>
              <a:rPr lang="en-US" sz="2800" dirty="0" err="1" smtClean="0"/>
              <a:t>falsos</a:t>
            </a:r>
            <a:r>
              <a:rPr lang="en-US" sz="2800" dirty="0" smtClean="0"/>
              <a:t>?</a:t>
            </a:r>
          </a:p>
          <a:p>
            <a:endParaRPr lang="en-US" sz="2800" dirty="0"/>
          </a:p>
          <a:p>
            <a:r>
              <a:rPr lang="en-US" sz="4000" dirty="0" err="1" smtClean="0"/>
              <a:t>Estas</a:t>
            </a:r>
            <a:r>
              <a:rPr lang="en-US" sz="4000" dirty="0" smtClean="0"/>
              <a:t> </a:t>
            </a:r>
            <a:r>
              <a:rPr lang="en-US" sz="4000" dirty="0" err="1" smtClean="0"/>
              <a:t>empresas</a:t>
            </a:r>
            <a:r>
              <a:rPr lang="en-US" sz="4000" dirty="0" smtClean="0"/>
              <a:t> </a:t>
            </a:r>
            <a:r>
              <a:rPr lang="en-US" sz="4000" dirty="0" err="1" smtClean="0"/>
              <a:t>Americanas</a:t>
            </a:r>
            <a:r>
              <a:rPr lang="en-US" sz="4000" dirty="0" smtClean="0"/>
              <a:t> no </a:t>
            </a:r>
            <a:r>
              <a:rPr lang="en-US" sz="4000" dirty="0" err="1" smtClean="0"/>
              <a:t>encontraron</a:t>
            </a:r>
            <a:r>
              <a:rPr lang="en-US" sz="4000" dirty="0" smtClean="0"/>
              <a:t> a </a:t>
            </a:r>
            <a:r>
              <a:rPr lang="en-US" sz="4000" dirty="0" err="1" smtClean="0"/>
              <a:t>buenos</a:t>
            </a:r>
            <a:r>
              <a:rPr lang="en-US" sz="4000" dirty="0" smtClean="0"/>
              <a:t> </a:t>
            </a:r>
            <a:r>
              <a:rPr lang="en-US" sz="4000" dirty="0" err="1" smtClean="0"/>
              <a:t>traductores</a:t>
            </a:r>
            <a:r>
              <a:rPr lang="en-US" sz="4000" dirty="0" smtClean="0"/>
              <a:t> </a:t>
            </a:r>
            <a:r>
              <a:rPr lang="en-US" sz="4000" dirty="0" err="1" smtClean="0"/>
              <a:t>para</a:t>
            </a:r>
            <a:r>
              <a:rPr lang="en-US" sz="4000" dirty="0" smtClean="0"/>
              <a:t> </a:t>
            </a:r>
            <a:r>
              <a:rPr lang="en-US" sz="4000" dirty="0" err="1" smtClean="0"/>
              <a:t>traducir</a:t>
            </a:r>
            <a:r>
              <a:rPr lang="en-US" sz="4000" dirty="0" smtClean="0"/>
              <a:t> </a:t>
            </a:r>
            <a:r>
              <a:rPr lang="en-US" sz="4000" dirty="0" err="1" smtClean="0"/>
              <a:t>sus</a:t>
            </a:r>
            <a:r>
              <a:rPr lang="en-US" sz="4000" dirty="0" smtClean="0"/>
              <a:t> </a:t>
            </a:r>
            <a:r>
              <a:rPr lang="en-US" sz="4000" dirty="0" err="1" smtClean="0"/>
              <a:t>anuncios</a:t>
            </a:r>
            <a:r>
              <a:rPr lang="en-US" sz="4000" dirty="0" smtClean="0"/>
              <a:t> al </a:t>
            </a:r>
            <a:r>
              <a:rPr lang="en-US" sz="4000" dirty="0" err="1" smtClean="0"/>
              <a:t>español</a:t>
            </a:r>
            <a:r>
              <a:rPr lang="en-US" sz="4000" dirty="0" smtClean="0"/>
              <a:t>.  Lee los </a:t>
            </a:r>
            <a:r>
              <a:rPr lang="en-US" sz="4000" dirty="0" err="1" smtClean="0"/>
              <a:t>siguientes</a:t>
            </a:r>
            <a:r>
              <a:rPr lang="en-US" sz="4000" dirty="0" smtClean="0"/>
              <a:t> </a:t>
            </a:r>
            <a:r>
              <a:rPr lang="en-US" sz="4000" dirty="0" err="1" smtClean="0"/>
              <a:t>anuncios</a:t>
            </a:r>
            <a:r>
              <a:rPr lang="en-US" sz="4000" dirty="0" smtClean="0"/>
              <a:t> y describe </a:t>
            </a:r>
            <a:r>
              <a:rPr lang="en-US" sz="4000" dirty="0" err="1" smtClean="0"/>
              <a:t>por</a:t>
            </a:r>
            <a:r>
              <a:rPr lang="en-US" sz="4000" dirty="0" smtClean="0"/>
              <a:t> </a:t>
            </a:r>
            <a:r>
              <a:rPr lang="en-US" sz="4000" dirty="0" err="1" smtClean="0"/>
              <a:t>qué</a:t>
            </a:r>
            <a:r>
              <a:rPr lang="en-US" sz="4000" dirty="0" smtClean="0"/>
              <a:t> los </a:t>
            </a:r>
            <a:r>
              <a:rPr lang="en-US" sz="4000" dirty="0" err="1" smtClean="0"/>
              <a:t>clientes</a:t>
            </a:r>
            <a:r>
              <a:rPr lang="en-US" sz="4000" dirty="0" smtClean="0"/>
              <a:t> de Colombia no </a:t>
            </a:r>
            <a:r>
              <a:rPr lang="en-US" sz="4000" dirty="0" err="1" smtClean="0"/>
              <a:t>están</a:t>
            </a:r>
            <a:r>
              <a:rPr lang="en-US" sz="4000" dirty="0" smtClean="0"/>
              <a:t> </a:t>
            </a:r>
            <a:r>
              <a:rPr lang="en-US" sz="4000" dirty="0" err="1" smtClean="0"/>
              <a:t>enteresados</a:t>
            </a:r>
            <a:r>
              <a:rPr lang="en-US" sz="4000" dirty="0" smtClean="0"/>
              <a:t> en </a:t>
            </a:r>
            <a:r>
              <a:rPr lang="en-US" sz="4000" dirty="0" err="1" smtClean="0"/>
              <a:t>estos</a:t>
            </a:r>
            <a:r>
              <a:rPr lang="en-US" sz="4000" dirty="0" smtClean="0"/>
              <a:t> </a:t>
            </a:r>
            <a:r>
              <a:rPr lang="en-US" sz="4000" dirty="0" err="1" smtClean="0"/>
              <a:t>productos</a:t>
            </a:r>
            <a:r>
              <a:rPr lang="en-US" sz="4000" dirty="0" smtClean="0"/>
              <a:t>.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37720423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xmlns:p14="http://schemas.microsoft.com/office/powerpoint/2010/main" spd="slow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75006" y="645712"/>
            <a:ext cx="7771593" cy="5601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/>
              <a:t>Super Clean Soap:</a:t>
            </a:r>
          </a:p>
          <a:p>
            <a:endParaRPr lang="en-US" sz="4000" dirty="0" smtClean="0"/>
          </a:p>
          <a:p>
            <a:r>
              <a:rPr lang="en-US" sz="4800" dirty="0" smtClean="0"/>
              <a:t>Para </a:t>
            </a:r>
            <a:r>
              <a:rPr lang="en-US" sz="4800" dirty="0" err="1" smtClean="0"/>
              <a:t>oler</a:t>
            </a:r>
            <a:r>
              <a:rPr lang="en-US" sz="4800" dirty="0" smtClean="0"/>
              <a:t> </a:t>
            </a:r>
            <a:r>
              <a:rPr lang="en-US" sz="4800" dirty="0" err="1" smtClean="0"/>
              <a:t>bien</a:t>
            </a:r>
            <a:r>
              <a:rPr lang="en-US" sz="4800" dirty="0" smtClean="0"/>
              <a:t> y </a:t>
            </a:r>
            <a:r>
              <a:rPr lang="en-US" sz="4800" dirty="0" err="1" smtClean="0"/>
              <a:t>estar</a:t>
            </a:r>
            <a:r>
              <a:rPr lang="en-US" sz="4800" dirty="0" smtClean="0"/>
              <a:t> </a:t>
            </a:r>
            <a:r>
              <a:rPr lang="en-US" sz="4800" dirty="0" err="1" smtClean="0"/>
              <a:t>muy</a:t>
            </a:r>
            <a:r>
              <a:rPr lang="en-US" sz="4800" dirty="0" smtClean="0"/>
              <a:t> </a:t>
            </a:r>
            <a:r>
              <a:rPr lang="en-US" sz="4800" dirty="0" err="1" smtClean="0"/>
              <a:t>limpio</a:t>
            </a:r>
            <a:r>
              <a:rPr lang="en-US" sz="4800" dirty="0" smtClean="0"/>
              <a:t>, use la </a:t>
            </a:r>
            <a:r>
              <a:rPr lang="en-US" sz="4800" dirty="0" err="1" smtClean="0"/>
              <a:t>nueva</a:t>
            </a:r>
            <a:r>
              <a:rPr lang="en-US" sz="4800" dirty="0" smtClean="0"/>
              <a:t> </a:t>
            </a:r>
            <a:r>
              <a:rPr lang="en-US" sz="4800" dirty="0" err="1" smtClean="0"/>
              <a:t>sopa</a:t>
            </a:r>
            <a:r>
              <a:rPr lang="en-US" sz="4800" dirty="0" smtClean="0"/>
              <a:t> “Super Clean.”  </a:t>
            </a:r>
            <a:r>
              <a:rPr lang="en-US" sz="4800" dirty="0" err="1" smtClean="0"/>
              <a:t>Esta</a:t>
            </a:r>
            <a:r>
              <a:rPr lang="en-US" sz="4800" dirty="0" smtClean="0"/>
              <a:t> </a:t>
            </a:r>
            <a:r>
              <a:rPr lang="en-US" sz="4800" dirty="0" err="1" smtClean="0"/>
              <a:t>sopa</a:t>
            </a:r>
            <a:r>
              <a:rPr lang="en-US" sz="4800" dirty="0" smtClean="0"/>
              <a:t> </a:t>
            </a:r>
            <a:r>
              <a:rPr lang="en-US" sz="4800" dirty="0" err="1" smtClean="0"/>
              <a:t>nueva</a:t>
            </a:r>
            <a:r>
              <a:rPr lang="en-US" sz="4800" dirty="0" smtClean="0"/>
              <a:t> </a:t>
            </a:r>
            <a:r>
              <a:rPr lang="en-US" sz="4800" dirty="0" err="1" smtClean="0"/>
              <a:t>tiene</a:t>
            </a:r>
            <a:r>
              <a:rPr lang="en-US" sz="4800" dirty="0" smtClean="0"/>
              <a:t> </a:t>
            </a:r>
            <a:r>
              <a:rPr lang="en-US" sz="4800" dirty="0" err="1" smtClean="0"/>
              <a:t>una</a:t>
            </a:r>
            <a:r>
              <a:rPr lang="en-US" sz="4800" dirty="0" smtClean="0"/>
              <a:t> </a:t>
            </a:r>
            <a:r>
              <a:rPr lang="en-US" sz="4800" dirty="0" err="1" smtClean="0"/>
              <a:t>fragancia</a:t>
            </a:r>
            <a:r>
              <a:rPr lang="en-US" sz="4800" dirty="0" smtClean="0"/>
              <a:t> </a:t>
            </a:r>
            <a:r>
              <a:rPr lang="en-US" sz="4800" dirty="0" err="1" smtClean="0"/>
              <a:t>agradable</a:t>
            </a:r>
            <a:r>
              <a:rPr lang="en-US" sz="4800" dirty="0" smtClean="0"/>
              <a:t> de </a:t>
            </a:r>
            <a:r>
              <a:rPr lang="en-US" sz="4800" dirty="0" err="1" smtClean="0"/>
              <a:t>flores</a:t>
            </a:r>
            <a:r>
              <a:rPr lang="en-US" sz="4800" dirty="0" smtClean="0"/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73395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53479" y="731807"/>
            <a:ext cx="7793120" cy="54476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0" dirty="0" smtClean="0"/>
              <a:t>Carpets by Pete:</a:t>
            </a:r>
          </a:p>
          <a:p>
            <a:endParaRPr lang="en-US" sz="4800" dirty="0"/>
          </a:p>
          <a:p>
            <a:r>
              <a:rPr lang="en-US" sz="4800" dirty="0" err="1" smtClean="0"/>
              <a:t>Tenemos</a:t>
            </a:r>
            <a:r>
              <a:rPr lang="en-US" sz="4800" dirty="0" smtClean="0"/>
              <a:t> </a:t>
            </a:r>
            <a:r>
              <a:rPr lang="en-US" sz="4800" dirty="0" err="1" smtClean="0"/>
              <a:t>gangas</a:t>
            </a:r>
            <a:r>
              <a:rPr lang="en-US" sz="4800" dirty="0" smtClean="0"/>
              <a:t> </a:t>
            </a:r>
            <a:r>
              <a:rPr lang="en-US" sz="4800" dirty="0" err="1" smtClean="0"/>
              <a:t>buen</a:t>
            </a:r>
            <a:r>
              <a:rPr lang="en-US" sz="4800" dirty="0" err="1" smtClean="0"/>
              <a:t>ísimas</a:t>
            </a:r>
            <a:r>
              <a:rPr lang="en-US" sz="4800" dirty="0" smtClean="0"/>
              <a:t> en </a:t>
            </a:r>
            <a:r>
              <a:rPr lang="en-US" sz="4800" dirty="0" err="1" smtClean="0"/>
              <a:t>carpetas</a:t>
            </a:r>
            <a:r>
              <a:rPr lang="en-US" sz="4800" dirty="0" smtClean="0"/>
              <a:t> de </a:t>
            </a:r>
            <a:r>
              <a:rPr lang="en-US" sz="4800" dirty="0" err="1" smtClean="0"/>
              <a:t>alta</a:t>
            </a:r>
            <a:r>
              <a:rPr lang="en-US" sz="4800" dirty="0" smtClean="0"/>
              <a:t> </a:t>
            </a:r>
            <a:r>
              <a:rPr lang="en-US" sz="4800" dirty="0" err="1" smtClean="0"/>
              <a:t>calidad</a:t>
            </a:r>
            <a:r>
              <a:rPr lang="en-US" sz="4800" dirty="0" smtClean="0"/>
              <a:t>.  </a:t>
            </a:r>
            <a:r>
              <a:rPr lang="en-US" sz="4800" dirty="0" err="1" smtClean="0"/>
              <a:t>Usted</a:t>
            </a:r>
            <a:r>
              <a:rPr lang="en-US" sz="4800" dirty="0" smtClean="0"/>
              <a:t> </a:t>
            </a:r>
            <a:r>
              <a:rPr lang="en-US" sz="4800" dirty="0" err="1" smtClean="0"/>
              <a:t>puede</a:t>
            </a:r>
            <a:r>
              <a:rPr lang="en-US" sz="4800" dirty="0" smtClean="0"/>
              <a:t> </a:t>
            </a:r>
            <a:r>
              <a:rPr lang="en-US" sz="4800" dirty="0" err="1" smtClean="0"/>
              <a:t>tener</a:t>
            </a:r>
            <a:r>
              <a:rPr lang="en-US" sz="4800" dirty="0" smtClean="0"/>
              <a:t> </a:t>
            </a:r>
            <a:r>
              <a:rPr lang="en-US" sz="4800" dirty="0" err="1" smtClean="0"/>
              <a:t>carpetas</a:t>
            </a:r>
            <a:r>
              <a:rPr lang="en-US" sz="4800" dirty="0" smtClean="0"/>
              <a:t> </a:t>
            </a:r>
            <a:r>
              <a:rPr lang="en-US" sz="4800" dirty="0" err="1" smtClean="0"/>
              <a:t>nuevas</a:t>
            </a:r>
            <a:r>
              <a:rPr lang="en-US" sz="4800" dirty="0" smtClean="0"/>
              <a:t> en </a:t>
            </a:r>
            <a:r>
              <a:rPr lang="en-US" sz="4800" dirty="0" err="1" smtClean="0"/>
              <a:t>toda</a:t>
            </a:r>
            <a:r>
              <a:rPr lang="en-US" sz="4800" dirty="0" smtClean="0"/>
              <a:t> </a:t>
            </a:r>
            <a:r>
              <a:rPr lang="en-US" sz="4800" dirty="0" err="1" smtClean="0"/>
              <a:t>su</a:t>
            </a:r>
            <a:r>
              <a:rPr lang="en-US" sz="4800" dirty="0" smtClean="0"/>
              <a:t> casa.  ¡</a:t>
            </a:r>
            <a:r>
              <a:rPr lang="en-US" sz="4800" dirty="0" err="1" smtClean="0"/>
              <a:t>Llámenos</a:t>
            </a:r>
            <a:r>
              <a:rPr lang="en-US" sz="4800" dirty="0" smtClean="0"/>
              <a:t> hoy!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234975211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Relationship Id="rId2" Type="http://schemas.openxmlformats.org/officeDocument/2006/relationships/image" Target="../media/image2.jpeg"/></Relationships>
</file>

<file path=ppt/theme/theme1.xml><?xml version="1.0" encoding="utf-8"?>
<a:theme xmlns:a="http://schemas.openxmlformats.org/drawingml/2006/main" name="Paper">
  <a:themeElements>
    <a:clrScheme name="Pap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Paper">
      <a:majorFont>
        <a:latin typeface="Constantia"/>
        <a:ea typeface=""/>
        <a:cs typeface=""/>
        <a:font script="Jpan" typeface="ヒラギノ角ゴ Pro W3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onstantia"/>
        <a:ea typeface=""/>
        <a:cs typeface=""/>
        <a:font script="Jpan" typeface="ヒラギノ角ゴ Pro W3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ape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Paper.thmx</Template>
  <TotalTime>8</TotalTime>
  <Words>103</Words>
  <Application>Microsoft Macintosh PowerPoint</Application>
  <PresentationFormat>On-screen Show (4:3)</PresentationFormat>
  <Paragraphs>9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Paper</vt:lpstr>
      <vt:lpstr>PowerPoint Presentation</vt:lpstr>
      <vt:lpstr>PowerPoint Presentation</vt:lpstr>
      <vt:lpstr>PowerPoint Presentation</vt:lpstr>
    </vt:vector>
  </TitlesOfParts>
  <Company>phillips academy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Yasmine Allen</dc:creator>
  <cp:lastModifiedBy>Yasmine Allen</cp:lastModifiedBy>
  <cp:revision>1</cp:revision>
  <dcterms:created xsi:type="dcterms:W3CDTF">2012-09-10T18:59:31Z</dcterms:created>
  <dcterms:modified xsi:type="dcterms:W3CDTF">2012-09-10T19:08:22Z</dcterms:modified>
</cp:coreProperties>
</file>

<file path=docProps/thumbnail.jpeg>
</file>